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4" r:id="rId3"/>
    <p:sldId id="308" r:id="rId4"/>
    <p:sldId id="310" r:id="rId5"/>
    <p:sldId id="317" r:id="rId6"/>
    <p:sldId id="318" r:id="rId7"/>
    <p:sldId id="309" r:id="rId8"/>
    <p:sldId id="319" r:id="rId9"/>
    <p:sldId id="320" r:id="rId10"/>
    <p:sldId id="314" r:id="rId11"/>
    <p:sldId id="294" r:id="rId12"/>
    <p:sldId id="321" r:id="rId13"/>
    <p:sldId id="316" r:id="rId14"/>
    <p:sldId id="305" r:id="rId15"/>
    <p:sldId id="302" r:id="rId16"/>
    <p:sldId id="303" r:id="rId17"/>
    <p:sldId id="312" r:id="rId18"/>
    <p:sldId id="26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/>
    <p:restoredTop sz="94641"/>
  </p:normalViewPr>
  <p:slideViewPr>
    <p:cSldViewPr snapToGrid="0" snapToObjects="1">
      <p:cViewPr varScale="1">
        <p:scale>
          <a:sx n="133" d="100"/>
          <a:sy n="133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CAF5E-D4F2-1941-8E53-8B8DF6F9BBE8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484F0-4D4D-3348-9C16-C4585EE61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484F0-4D4D-3348-9C16-C4585EE61B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1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9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2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1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9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DB24-0576-EE49-AAF0-48B3F71EDFA3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Mark.fisher@llshowcase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hn.morrison@llshowcase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John.morrison@llshowcase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John.morrison@llshowcase.co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266" y="5247922"/>
            <a:ext cx="8492067" cy="114135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Scott Good</a:t>
            </a: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NA Above-Market Technical Sales SME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506591"/>
            <a:ext cx="5689596" cy="474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0445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you need to know about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</a:t>
            </a:r>
            <a:r>
              <a:rPr lang="en-US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ctions Customizer</a:t>
            </a:r>
          </a:p>
        </p:txBody>
      </p:sp>
    </p:spTree>
    <p:extLst>
      <p:ext uri="{BB962C8B-B14F-4D97-AF65-F5344CB8AC3E}">
        <p14:creationId xmlns:p14="http://schemas.microsoft.com/office/powerpoint/2010/main" val="79388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0982B3-9CF0-A44F-A164-BAD08AB3A7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Connections vs ICEC: what’s the difference?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D3EB-5789-D14C-9C43-5ECBA2F0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51" y="1919212"/>
            <a:ext cx="3807208" cy="33479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  <a:reflection stA="30000" endPos="65000" dist="508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9350A-982D-9440-A0EE-4E5FCF94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2" y="1919212"/>
            <a:ext cx="4407236" cy="3348276"/>
          </a:xfrm>
          <a:prstGeom prst="rect">
            <a:avLst/>
          </a:prstGeom>
          <a:effectLst>
            <a:reflection stA="30000" endPos="65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A4B07-43C9-7C48-AC88-B0FB4623A1DC}"/>
              </a:ext>
            </a:extLst>
          </p:cNvPr>
          <p:cNvSpPr txBox="1"/>
          <p:nvPr/>
        </p:nvSpPr>
        <p:spPr>
          <a:xfrm>
            <a:off x="1504396" y="5618409"/>
            <a:ext cx="3480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Connections</a:t>
            </a:r>
            <a:r>
              <a:rPr lang="en-US" dirty="0">
                <a:solidFill>
                  <a:schemeClr val="bg1"/>
                </a:solidFill>
              </a:rPr>
              <a:t> is its own data source,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presents its own content in 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standardized 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89F2D-F27F-5040-AB05-5836031F6F7A}"/>
              </a:ext>
            </a:extLst>
          </p:cNvPr>
          <p:cNvSpPr txBox="1"/>
          <p:nvPr/>
        </p:nvSpPr>
        <p:spPr>
          <a:xfrm>
            <a:off x="6886636" y="5618409"/>
            <a:ext cx="371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ICEC</a:t>
            </a:r>
            <a:r>
              <a:rPr lang="en-US" dirty="0">
                <a:solidFill>
                  <a:schemeClr val="bg1"/>
                </a:solidFill>
              </a:rPr>
              <a:t> presents content from other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sources, including Connections; has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 content of its own; easily modified</a:t>
            </a:r>
          </a:p>
        </p:txBody>
      </p:sp>
    </p:spTree>
    <p:extLst>
      <p:ext uri="{BB962C8B-B14F-4D97-AF65-F5344CB8AC3E}">
        <p14:creationId xmlns:p14="http://schemas.microsoft.com/office/powerpoint/2010/main" val="161956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852" y="2606872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the lab!</a:t>
            </a:r>
          </a:p>
        </p:txBody>
      </p:sp>
    </p:spTree>
    <p:extLst>
      <p:ext uri="{BB962C8B-B14F-4D97-AF65-F5344CB8AC3E}">
        <p14:creationId xmlns:p14="http://schemas.microsoft.com/office/powerpoint/2010/main" val="2759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852" y="2606872"/>
            <a:ext cx="716525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are: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 err="1"/>
              <a:t>sdray@lab</a:t>
            </a:r>
            <a:r>
              <a:rPr lang="en-US" b="1" dirty="0" err="1">
                <a:solidFill>
                  <a:srgbClr val="FF0000"/>
                </a:solidFill>
              </a:rPr>
              <a:t>X</a:t>
            </a:r>
            <a:r>
              <a:rPr lang="en-US" b="1" dirty="0" err="1"/>
              <a:t>.ibmcollab.com</a:t>
            </a:r>
            <a:br>
              <a:rPr lang="en-US" b="1" dirty="0"/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Password: </a:t>
            </a:r>
            <a:r>
              <a:rPr lang="en-US" b="1" dirty="0"/>
              <a:t>icec4me!</a:t>
            </a:r>
          </a:p>
        </p:txBody>
      </p:sp>
    </p:spTree>
    <p:extLst>
      <p:ext uri="{BB962C8B-B14F-4D97-AF65-F5344CB8AC3E}">
        <p14:creationId xmlns:p14="http://schemas.microsoft.com/office/powerpoint/2010/main" val="304271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you can and can’t do with Customizer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043"/>
            <a:ext cx="6585155" cy="455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new functionality; hide or alter existing elements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new elements to the page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access outside content (via AJAX, SOAP, etc.)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retrieve Connections content (e.g., my Communities, my Files)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access browser data (cookies,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localStorage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sessionStorage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CSS and JS libraries from Org Extensions settings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in the Connections mobile app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on Meetings, Mail, Calendar, or Admin pages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in ICEC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C85B7-BDAA-A844-8DAA-B39CCFB53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0" y="3312407"/>
            <a:ext cx="2949870" cy="30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852" y="2606872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121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“Apple UI”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043"/>
            <a:ext cx="6585155" cy="45527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623"/>
            <a:ext cx="5273407" cy="46372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016000" y="1845733"/>
            <a:ext cx="37738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Applies to (mostly) all pages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+mj-lt"/>
              </a:rPr>
              <a:t>Not Meetings, Calendar, Mail, or Admin</a:t>
            </a:r>
            <a:endParaRPr lang="en-US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Menu bar lightened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Watson logo inserted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User photo hidden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Fonts changed &amp; enlarged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White space added throughout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Meetings &amp; Events hidden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Communities &amp; Files added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6000" y="1306545"/>
            <a:ext cx="36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john.morrison@llshowcase.com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269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“Airplane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771302"/>
            <a:ext cx="457017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Applies to homepage only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All of Apple UI changes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New color theme, background image, animated background (the jet)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Text labels replaced with images (to get script look) 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Logo added bottom left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Communities/files flipper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Airline news is a live external query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Outside widgets were added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Weather, stock prices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cookies 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To remember airline stock selected</a:t>
            </a:r>
            <a:endParaRPr lang="en-US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0" y="1306545"/>
            <a:ext cx="334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earl.holly@llshowcase.com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382748"/>
            <a:ext cx="5720073" cy="47903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7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“ICEC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845733"/>
            <a:ext cx="464052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Customizer to match the look-and-feel of Connections to the modified ICEC UI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Changes colors and fonts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Retains much of the Connections layout (but that could be changed, too)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Cannot change some pages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Mail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Calendar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Meetings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Box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BUT, it improves the overall experience when users exit ICEC and enter communities, retrieve files, or create activities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0" y="1306545"/>
            <a:ext cx="3780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andrea.ellison@llshowcase.com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9" y="1382748"/>
            <a:ext cx="5720073" cy="48753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Today’s agenda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1690688"/>
            <a:ext cx="679026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 mercifully quick (but understandable) overview of Customizer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Demo! Demo! Demo!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Three examples of highly-modified Connections environments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using Customizer (that you can use, too)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Usage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How do you set it up?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How do you make changes?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Limitations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 you can (and can’t) do with Customizer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 you probably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shouldn’t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do with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7855" y="-1126066"/>
            <a:ext cx="3720890" cy="9248686"/>
          </a:xfrm>
          <a:prstGeom prst="rect">
            <a:avLst/>
          </a:prstGeom>
          <a:noFill/>
          <a:effectLst>
            <a:outerShdw blurRad="177800" dist="279400" dir="5400000" algn="ctr" rotWithShape="0">
              <a:srgbClr val="000000">
                <a:alpha val="2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9500" dirty="0">
                <a:solidFill>
                  <a:srgbClr val="00B0F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922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0" y="1132452"/>
            <a:ext cx="5689596" cy="474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87" y="2957068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Thank you!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42318" y="4508691"/>
            <a:ext cx="5591964" cy="114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Scott Good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NA Above-Market Technical 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scott.good@us.ibm.com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01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problem we’re trying to solve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1690688"/>
            <a:ext cx="701886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Connections is hard to modify for either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Different look-and-feel (UI)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Enhanced functionality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With the right skills, can be done for on-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prem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465138" indent="-280988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Very limited options for Connections Cloud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Customizer gives us a way to add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JavaScript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CSS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Images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Other kinds of files</a:t>
            </a:r>
            <a:r>
              <a:rPr lang="mr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ts val="600"/>
              </a:spcBef>
            </a:pP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to change how Connections looks and works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ts val="600"/>
              </a:spcBef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90688"/>
            <a:ext cx="6096000" cy="43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34" y="319203"/>
            <a:ext cx="3916533" cy="612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Customizer?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4082" y="5212404"/>
            <a:ext cx="2303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nother" charset="0"/>
                <a:ea typeface="Another" charset="0"/>
                <a:cs typeface="Another" charset="0"/>
              </a:rPr>
              <a:t>(this is the part that matters)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8379" y="1690688"/>
            <a:ext cx="453998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 new capability in Connections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Based on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Who the user is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Or what the web page is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(Or combinations of both)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Customizer adds one or more JavaScript files to the page as it is being sent back to your 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2" y="1453357"/>
            <a:ext cx="2744427" cy="666123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7247918" y="5136538"/>
            <a:ext cx="1140708" cy="245143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4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7100"/>
            <a:ext cx="3408544" cy="275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7837" y="3747317"/>
            <a:ext cx="2440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requests a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Connections page from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the server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The server figures out what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are required for that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page and sends them back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(html, </a:t>
            </a:r>
            <a:r>
              <a:rPr lang="en-US" sz="1600" dirty="0" err="1">
                <a:latin typeface="+mj-lt"/>
              </a:rPr>
              <a:t>css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javascript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34" name="Multidocument 33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234610" y="539669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uses those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to organize, format, and</a:t>
            </a:r>
          </a:p>
          <a:p>
            <a:r>
              <a:rPr lang="en-US" sz="1600" dirty="0">
                <a:latin typeface="+mj-lt"/>
              </a:rPr>
              <a:t>display all the things she sees </a:t>
            </a:r>
          </a:p>
          <a:p>
            <a:r>
              <a:rPr lang="en-US" sz="1600" dirty="0">
                <a:latin typeface="+mj-lt"/>
              </a:rPr>
              <a:t>on the web page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248" y="1388962"/>
            <a:ext cx="5514034" cy="131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53372" y="6627511"/>
            <a:ext cx="2148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Illustrations courtesy of all-free-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download.com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5515"/>
            <a:ext cx="3408544" cy="2755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1055" y="5259868"/>
            <a:ext cx="29024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The server also says “hey, this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is Diane</a:t>
            </a:r>
            <a:r>
              <a:rPr lang="mr-IN" sz="1600" dirty="0">
                <a:latin typeface="+mj-lt"/>
              </a:rPr>
              <a:t>…</a:t>
            </a:r>
            <a:r>
              <a:rPr lang="en-US" sz="1600" dirty="0">
                <a:latin typeface="+mj-lt"/>
              </a:rPr>
              <a:t>I have a special rule for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her” and sends one or more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extra JavaScript and/or CSS files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to the browser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7837" y="3747317"/>
            <a:ext cx="2440861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requests a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Connections page from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 figures out what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are required for that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page and sends them back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(html,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css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javascript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etc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28" name="Multidocument 27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234610" y="539669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uses those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to organize, format, and</a:t>
            </a:r>
          </a:p>
          <a:p>
            <a:r>
              <a:rPr lang="en-US" sz="1600" dirty="0">
                <a:latin typeface="+mj-lt"/>
              </a:rPr>
              <a:t>display all the things she sees </a:t>
            </a:r>
          </a:p>
          <a:p>
            <a:r>
              <a:rPr lang="en-US" sz="1600" dirty="0">
                <a:latin typeface="+mj-lt"/>
              </a:rPr>
              <a:t>on the web page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896466" y="5451863"/>
            <a:ext cx="1409097" cy="944095"/>
            <a:chOff x="6896466" y="5201643"/>
            <a:chExt cx="1409097" cy="944095"/>
          </a:xfrm>
        </p:grpSpPr>
        <p:sp>
          <p:nvSpPr>
            <p:cNvPr id="19" name="Document 18"/>
            <p:cNvSpPr/>
            <p:nvPr/>
          </p:nvSpPr>
          <p:spPr>
            <a:xfrm>
              <a:off x="6896466" y="5201643"/>
              <a:ext cx="1409097" cy="944095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660" y="5396692"/>
              <a:ext cx="788999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JS/CSS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for Diane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248" y="1388962"/>
            <a:ext cx="5514034" cy="1314952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5621869" y="5850467"/>
            <a:ext cx="1199105" cy="4791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36533" y="539920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uses those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to organize, format, and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display all the things she sees 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 the web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53372" y="6627511"/>
            <a:ext cx="2148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Illustrations courtesy of all-free-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download.com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5515"/>
            <a:ext cx="3408544" cy="2755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1055" y="5259868"/>
            <a:ext cx="2938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server also says “hey, this </a:t>
            </a:r>
            <a:br>
              <a:rPr lang="en-US" sz="1600" dirty="0"/>
            </a:br>
            <a:r>
              <a:rPr lang="en-US" sz="1600" dirty="0"/>
              <a:t>is Diane</a:t>
            </a:r>
            <a:r>
              <a:rPr lang="mr-IN" sz="1600" dirty="0"/>
              <a:t>…</a:t>
            </a:r>
            <a:r>
              <a:rPr lang="en-US" sz="1600" dirty="0"/>
              <a:t>I have a special rule for </a:t>
            </a:r>
            <a:br>
              <a:rPr lang="en-US" sz="1600" dirty="0"/>
            </a:br>
            <a:r>
              <a:rPr lang="en-US" sz="1600" dirty="0"/>
              <a:t>her” and sends one or more</a:t>
            </a:r>
            <a:br>
              <a:rPr lang="en-US" sz="1600" dirty="0"/>
            </a:br>
            <a:r>
              <a:rPr lang="en-US" sz="1600" dirty="0"/>
              <a:t>extra JavaScript and/or CSS files </a:t>
            </a:r>
            <a:br>
              <a:rPr lang="en-US" sz="1600" dirty="0"/>
            </a:br>
            <a:r>
              <a:rPr lang="en-US" sz="1600" dirty="0"/>
              <a:t>to the browser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621869" y="5850467"/>
            <a:ext cx="1199105" cy="4791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67837" y="3747317"/>
            <a:ext cx="2440155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requests a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Connections page from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 figures out what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are required for that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page and sends them back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(html,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css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javascript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etc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28" name="Multidocument 27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896466" y="5451863"/>
            <a:ext cx="1409097" cy="944095"/>
            <a:chOff x="6896466" y="5201643"/>
            <a:chExt cx="1409097" cy="944095"/>
          </a:xfrm>
        </p:grpSpPr>
        <p:sp>
          <p:nvSpPr>
            <p:cNvPr id="19" name="Document 18"/>
            <p:cNvSpPr/>
            <p:nvPr/>
          </p:nvSpPr>
          <p:spPr>
            <a:xfrm>
              <a:off x="6896466" y="5201643"/>
              <a:ext cx="1409097" cy="944095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35844" y="5396692"/>
              <a:ext cx="806632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JS?CSS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for Diane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 flipV="1">
            <a:off x="5618254" y="5851177"/>
            <a:ext cx="1199105" cy="47910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197600" y="5007613"/>
            <a:ext cx="5588000" cy="1727620"/>
          </a:xfrm>
          <a:prstGeom prst="ellipse">
            <a:avLst/>
          </a:prstGeom>
          <a:noFill/>
          <a:ln w="60325">
            <a:solidFill>
              <a:srgbClr val="FFC000"/>
            </a:solidFill>
          </a:ln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778867" y="4035501"/>
            <a:ext cx="2235198" cy="2018690"/>
            <a:chOff x="5778867" y="4035501"/>
            <a:chExt cx="2235198" cy="2018690"/>
          </a:xfrm>
        </p:grpSpPr>
        <p:sp>
          <p:nvSpPr>
            <p:cNvPr id="38" name="Explosion 2 37"/>
            <p:cNvSpPr/>
            <p:nvPr/>
          </p:nvSpPr>
          <p:spPr>
            <a:xfrm rot="1496086">
              <a:off x="5778867" y="4035501"/>
              <a:ext cx="2235198" cy="2018690"/>
            </a:xfrm>
            <a:prstGeom prst="irregularSeal2">
              <a:avLst/>
            </a:prstGeom>
            <a:solidFill>
              <a:srgbClr val="92D050"/>
            </a:solidFill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20464663">
              <a:off x="5976412" y="4649070"/>
              <a:ext cx="1596912" cy="810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800" dirty="0">
                  <a:latin typeface="Another" charset="0"/>
                  <a:ea typeface="Another" charset="0"/>
                  <a:cs typeface="Another" charset="0"/>
                </a:rPr>
                <a:t>This part is</a:t>
              </a:r>
              <a:br>
                <a:rPr lang="en-US" sz="2800" dirty="0">
                  <a:latin typeface="Another" charset="0"/>
                  <a:ea typeface="Another" charset="0"/>
                  <a:cs typeface="Another" charset="0"/>
                </a:rPr>
              </a:br>
              <a:r>
                <a:rPr lang="en-US" sz="2800" dirty="0">
                  <a:latin typeface="Another" charset="0"/>
                  <a:ea typeface="Another" charset="0"/>
                  <a:cs typeface="Another" charset="0"/>
                </a:rPr>
                <a:t>Customizer!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382" y="1351997"/>
            <a:ext cx="7765535" cy="134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That’s all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690688"/>
            <a:ext cx="54775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Yes. And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well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no.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The JavaScript and CSS added to the page by Customizer can do all kinds of things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Make minor or major changes to the overall look and feel of (most parts of) Connections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Modify or hide existing page elements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Add new elements to the page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Retrieve data from elsewhere…even outside Connections for…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Addition of outside content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Personalization information/instructions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Whatever else you can dream up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Someday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Customizer may be able to make server-side modifications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but not today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6445836"/>
            <a:ext cx="6096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Details here: https://</a:t>
            </a:r>
            <a:r>
              <a:rPr lang="en-US" sz="1100" dirty="0" err="1">
                <a:latin typeface="+mj-lt"/>
              </a:rPr>
              <a:t>www.ibm.com</a:t>
            </a:r>
            <a:r>
              <a:rPr lang="en-US" sz="1100" dirty="0">
                <a:latin typeface="+mj-lt"/>
              </a:rPr>
              <a:t>/</a:t>
            </a:r>
            <a:r>
              <a:rPr lang="en-US" sz="1100" dirty="0" err="1">
                <a:latin typeface="+mj-lt"/>
              </a:rPr>
              <a:t>developerworks</a:t>
            </a:r>
            <a:r>
              <a:rPr lang="en-US" sz="1100" dirty="0">
                <a:latin typeface="+mj-lt"/>
              </a:rPr>
              <a:t>/collaboration/library/customizer-intro/</a:t>
            </a:r>
            <a:r>
              <a:rPr lang="en-US" sz="1100" dirty="0" err="1">
                <a:latin typeface="+mj-lt"/>
              </a:rPr>
              <a:t>index.html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0" y="196770"/>
            <a:ext cx="2744427" cy="66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7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“Airplane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569177"/>
            <a:ext cx="400838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Applies to homepage only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All of Apple UI changes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New color theme, background image, animated background (the jet)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Text labels replaced with images (to get script look) 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Logo added bottom left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Communities/files flipper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Airline news is a live external query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Outside widgets were added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Weather, stock prices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cookies 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To remember airline stock selected</a:t>
            </a:r>
            <a:endParaRPr lang="en-US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85" y="533675"/>
            <a:ext cx="6809065" cy="570239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1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“ICEC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489599"/>
            <a:ext cx="412389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Customizer to match the look-and-feel of Connections to a modified ICEC UI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Changes colors and fonts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Retains much of the Connections layout (but that could be changed, too)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Cannot change some pages (yet)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Mail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Calendar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Meetings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Box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BUT, it improves the overall experience when users exit ICEC and enter communities, retrieve files, or create activities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31" y="741145"/>
            <a:ext cx="6472842" cy="55169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6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41458</TotalTime>
  <Words>862</Words>
  <Application>Microsoft Macintosh PowerPoint</Application>
  <PresentationFormat>Widescreen</PresentationFormat>
  <Paragraphs>154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Andale Mono</vt:lpstr>
      <vt:lpstr>Another</vt:lpstr>
      <vt:lpstr>Arial</vt:lpstr>
      <vt:lpstr>Calibri</vt:lpstr>
      <vt:lpstr>Calibri Light</vt:lpstr>
      <vt:lpstr>Helvetica Neue Thin</vt:lpstr>
      <vt:lpstr>Office Theme</vt:lpstr>
      <vt:lpstr>What you need to know about Connections Customizer</vt:lpstr>
      <vt:lpstr>The problem we’re trying to solve…</vt:lpstr>
      <vt:lpstr>What is Customizer?</vt:lpstr>
      <vt:lpstr>How it works</vt:lpstr>
      <vt:lpstr>How it works</vt:lpstr>
      <vt:lpstr>How it works</vt:lpstr>
      <vt:lpstr>That’s all…?</vt:lpstr>
      <vt:lpstr>“Airplane UI”</vt:lpstr>
      <vt:lpstr>“ICEC UI”</vt:lpstr>
      <vt:lpstr>Connections vs ICEC: what’s the difference?</vt:lpstr>
      <vt:lpstr>To the lab!</vt:lpstr>
      <vt:lpstr>You are:  sdray@labX.ibmcollab.com  Password: icec4me!</vt:lpstr>
      <vt:lpstr>What you can and can’t do with Customizer</vt:lpstr>
      <vt:lpstr>Questions?</vt:lpstr>
      <vt:lpstr>“Apple UI”</vt:lpstr>
      <vt:lpstr>“Airplane UI”</vt:lpstr>
      <vt:lpstr>“ICEC UI”</vt:lpstr>
      <vt:lpstr>Today’s agenda…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GOOD</dc:creator>
  <cp:lastModifiedBy>Scott Good</cp:lastModifiedBy>
  <cp:revision>330</cp:revision>
  <dcterms:created xsi:type="dcterms:W3CDTF">2017-10-19T15:56:16Z</dcterms:created>
  <dcterms:modified xsi:type="dcterms:W3CDTF">2019-02-13T20:17:55Z</dcterms:modified>
</cp:coreProperties>
</file>